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64" r:id="rId2"/>
    <p:sldId id="263" r:id="rId3"/>
    <p:sldId id="256" r:id="rId4"/>
    <p:sldId id="269" r:id="rId5"/>
    <p:sldId id="257" r:id="rId6"/>
    <p:sldId id="265" r:id="rId7"/>
    <p:sldId id="258" r:id="rId8"/>
    <p:sldId id="259" r:id="rId9"/>
    <p:sldId id="260" r:id="rId10"/>
    <p:sldId id="262" r:id="rId11"/>
    <p:sldId id="261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2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3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305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05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4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21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0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0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6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3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4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3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2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9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13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439860" y="385500"/>
            <a:ext cx="32063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</a:t>
            </a:r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endParaRPr lang="th-TH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79122" y="2085208"/>
            <a:ext cx="1132780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เราใส่ใจตัวชี้วัด 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มากขึ้น หลังจากได้ทำพื้นฐานข้อมูล</a:t>
            </a:r>
            <a:b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จนค่อนข้างนิ่งดีแล้ว เนื่องจาก </a:t>
            </a:r>
            <a:r>
              <a:rPr lang="th-TH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ได้คัดเลือกตัวชี้วัด</a:t>
            </a:r>
            <a:b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ในการประเมินผลงานทั้ง รพ.สต. </a:t>
            </a:r>
            <a:r>
              <a:rPr lang="th-TH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สสอ</a:t>
            </a:r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และหัวหน้าสถานพยาบาล</a:t>
            </a:r>
            <a:b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จึงทำให้ต้องมีการวางแผนตัวชี้วัด และอบรมการบันทึกข้อมูลทุกปี </a:t>
            </a:r>
            <a:endParaRPr lang="th-TH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96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856627" y="0"/>
            <a:ext cx="7957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2559 </a:t>
            </a:r>
            <a: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เก็บผลงานและประเมิน มอบรางวัล</a:t>
            </a:r>
            <a:endParaRPr lang="th-TH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t="11294" r="25458" b="12941"/>
          <a:stretch/>
        </p:blipFill>
        <p:spPr>
          <a:xfrm>
            <a:off x="1319618" y="923330"/>
            <a:ext cx="9351981" cy="5940825"/>
          </a:xfrm>
          <a:prstGeom prst="rect">
            <a:avLst/>
          </a:prstGeom>
        </p:spPr>
      </p:pic>
      <p:sp>
        <p:nvSpPr>
          <p:cNvPr id="4" name="ดาว 8 แฉก 3"/>
          <p:cNvSpPr/>
          <p:nvPr/>
        </p:nvSpPr>
        <p:spPr>
          <a:xfrm>
            <a:off x="9814255" y="1021560"/>
            <a:ext cx="355002" cy="344246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1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5" name="ดาว 8 แฉก 4"/>
          <p:cNvSpPr/>
          <p:nvPr/>
        </p:nvSpPr>
        <p:spPr>
          <a:xfrm>
            <a:off x="7944064" y="1032526"/>
            <a:ext cx="355002" cy="344246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1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6" name="ดาว 8 แฉก 5"/>
          <p:cNvSpPr/>
          <p:nvPr/>
        </p:nvSpPr>
        <p:spPr>
          <a:xfrm>
            <a:off x="6668607" y="1032526"/>
            <a:ext cx="355002" cy="344246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3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7" name="ดาว 8 แฉก 6"/>
          <p:cNvSpPr/>
          <p:nvPr/>
        </p:nvSpPr>
        <p:spPr>
          <a:xfrm>
            <a:off x="10494098" y="1032526"/>
            <a:ext cx="355002" cy="344246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70C0"/>
                </a:solidFill>
              </a:rPr>
              <a:t>5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8" name="ดาว 8 แฉก 7"/>
          <p:cNvSpPr/>
          <p:nvPr/>
        </p:nvSpPr>
        <p:spPr>
          <a:xfrm>
            <a:off x="9201069" y="1021560"/>
            <a:ext cx="355002" cy="344246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70C0"/>
                </a:solidFill>
              </a:rPr>
              <a:t>4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13" name="ดาว 8 แฉก 12"/>
          <p:cNvSpPr/>
          <p:nvPr/>
        </p:nvSpPr>
        <p:spPr>
          <a:xfrm>
            <a:off x="8583915" y="1032526"/>
            <a:ext cx="355002" cy="344246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2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14" name="ดาว 8 แฉก 13"/>
          <p:cNvSpPr/>
          <p:nvPr/>
        </p:nvSpPr>
        <p:spPr>
          <a:xfrm>
            <a:off x="7308458" y="1021351"/>
            <a:ext cx="355002" cy="344246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70C0"/>
                </a:solidFill>
              </a:rPr>
              <a:t>4</a:t>
            </a:r>
            <a:endParaRPr lang="th-TH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t="20863" r="17713" b="15764"/>
          <a:stretch/>
        </p:blipFill>
        <p:spPr>
          <a:xfrm>
            <a:off x="695661" y="1608268"/>
            <a:ext cx="10906620" cy="5249732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9068697" y="2011680"/>
            <a:ext cx="602428" cy="484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42186" y="-6204"/>
            <a:ext cx="88168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2560 </a:t>
            </a:r>
            <a:r>
              <a:rPr lang="th-TH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ใช้ชื่อว่า ตัวชี้วัด 4 </a:t>
            </a:r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วางแผนพร้อมกับ</a:t>
            </a:r>
            <a:b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ติดตามประเมินผล</a:t>
            </a:r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 ได้เป็นอันดับต้นๆของจังหวัด</a:t>
            </a:r>
            <a:endParaRPr lang="th-TH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53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517803_239274372904872_683190903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560" y="0"/>
            <a:ext cx="9700149" cy="5077423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656217" y="5380087"/>
            <a:ext cx="10897496" cy="14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ขวัญกำลังใจ คือแรงจูงใจ แห่งความสำเร็จ มีการจัดแข่งขันด้านข้อมูลภายใน</a:t>
            </a:r>
            <a:r>
              <a:rPr lang="th-TH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คัพ</a:t>
            </a:r>
            <a:r>
              <a:rPr lang="th-TH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น้องผู้บันทึกข้อมูลได้รับรางวัลกันทุกที่ตามลำดับ ในปี 2558-2560</a:t>
            </a:r>
            <a:endParaRPr kumimoji="0" lang="th-TH" sz="36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03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8" y="0"/>
            <a:ext cx="5142926" cy="6857236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6036931" y="1435316"/>
            <a:ext cx="605165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2560 ได้รับรางวัลที่ 2 </a:t>
            </a:r>
            <a:b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ผลงานตัวชี้วัด 4 ระดับในภาพรวม </a:t>
            </a:r>
            <a:b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ซึ่งข้อมูลตัวชี้วัดที่เป็นสารสนเทศ</a:t>
            </a:r>
            <a:b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ถือว่าราทำได้ดีมากๆ</a:t>
            </a:r>
            <a:endParaRPr lang="th-TH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036931" y="5602958"/>
            <a:ext cx="53110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ตอนหน้า </a:t>
            </a:r>
            <a:r>
              <a:rPr lang="en-US" sz="4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EP6.</a:t>
            </a:r>
            <a:r>
              <a:rPr lang="th-TH" sz="4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นวัตกรรมศูนย์คอม</a:t>
            </a:r>
            <a:endParaRPr lang="th-TH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788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0" descr="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794" y="1401163"/>
            <a:ext cx="9730459" cy="5284645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3393098" y="202620"/>
            <a:ext cx="52998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th-TH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22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09" y="1218283"/>
            <a:ext cx="8482237" cy="5440156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942763" y="159588"/>
            <a:ext cx="9828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2557 วางแผนตัวชี้วัด และ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Time Line </a:t>
            </a:r>
            <a: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เก็บผลงาน</a:t>
            </a:r>
            <a:endParaRPr lang="th-TH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931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q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022" y="257320"/>
            <a:ext cx="5976962" cy="636797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7800149" y="1865621"/>
            <a:ext cx="379462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อบรมให้ความรู้ทุกๆปี</a:t>
            </a:r>
            <a:b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วางแผนงาน</a:t>
            </a:r>
            <a:b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สร้างข้อตกลง</a:t>
            </a:r>
            <a:endParaRPr lang="th-TH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07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31324" y="257353"/>
            <a:ext cx="102018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2558 ใช้ชื่อว่า 81 </a:t>
            </a:r>
            <a: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b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มีการจัดการแข่งขันข้อมูลตามตัวชี้วัดกัน</a:t>
            </a:r>
            <a:r>
              <a:rPr lang="th-TH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ภายในคัพ</a:t>
            </a:r>
            <a: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ขึ้น</a:t>
            </a:r>
            <a:endParaRPr lang="th-TH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54" y="2226833"/>
            <a:ext cx="11775263" cy="434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3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63" y="2151530"/>
            <a:ext cx="11300522" cy="4340598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094563" y="525347"/>
            <a:ext cx="7901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2558 </a:t>
            </a:r>
            <a:r>
              <a:rPr lang="th-TH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สสอ</a:t>
            </a:r>
            <a: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</a:t>
            </a:r>
            <a: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 และมอบรางวัล</a:t>
            </a:r>
            <a:endParaRPr lang="th-TH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461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700" t="16157" r="10359" b="28755"/>
          <a:stretch/>
        </p:blipFill>
        <p:spPr>
          <a:xfrm>
            <a:off x="268941" y="1882589"/>
            <a:ext cx="11622761" cy="4550484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606501" y="439287"/>
            <a:ext cx="860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2559 ยังใช้ชื่อว่า 81 ตัวชี้วัด เป็นตัวชี้วัดเดิม</a:t>
            </a:r>
            <a:endParaRPr lang="th-TH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209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311972" y="2113876"/>
            <a:ext cx="11622761" cy="4273243"/>
            <a:chOff x="311972" y="2113876"/>
            <a:chExt cx="11622761" cy="4273243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 rotWithShape="1">
            <a:blip r:embed="rId2"/>
            <a:srcRect l="1700" t="41957" r="10359" b="16078"/>
            <a:stretch/>
          </p:blipFill>
          <p:spPr>
            <a:xfrm>
              <a:off x="311972" y="2920699"/>
              <a:ext cx="11622761" cy="3466420"/>
            </a:xfrm>
            <a:prstGeom prst="rect">
              <a:avLst/>
            </a:prstGeom>
          </p:spPr>
        </p:pic>
        <p:pic>
          <p:nvPicPr>
            <p:cNvPr id="5" name="รูปภาพ 4"/>
            <p:cNvPicPr>
              <a:picLocks noChangeAspect="1"/>
            </p:cNvPicPr>
            <p:nvPr/>
          </p:nvPicPr>
          <p:blipFill rotWithShape="1">
            <a:blip r:embed="rId3"/>
            <a:srcRect l="1700" t="16157" r="10359" b="74075"/>
            <a:stretch/>
          </p:blipFill>
          <p:spPr>
            <a:xfrm>
              <a:off x="311972" y="2113876"/>
              <a:ext cx="11622761" cy="806823"/>
            </a:xfrm>
            <a:prstGeom prst="rect">
              <a:avLst/>
            </a:prstGeom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1507926" y="439287"/>
            <a:ext cx="8805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และจำนวน 26 ข้อ เป็นตัวชี้วัดทางสารสนเทศ</a:t>
            </a:r>
            <a:endParaRPr lang="th-TH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90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700" t="16157" r="10261" b="29098"/>
          <a:stretch/>
        </p:blipFill>
        <p:spPr>
          <a:xfrm>
            <a:off x="301214" y="2011680"/>
            <a:ext cx="11653338" cy="4528969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501730" y="214322"/>
            <a:ext cx="72523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2559 ตัวชี้วัดเชิงคุณภาพ </a:t>
            </a:r>
            <a:b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แยกเป็นตัวชี้วัดหัวหน้าสถานพยาบาล</a:t>
            </a:r>
            <a:endParaRPr lang="th-TH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7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วงจร">
  <a:themeElements>
    <a:clrScheme name="วงจร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วงจร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วงจร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TM04033919[[fn=วงจร]]</Template>
  <TotalTime>5300</TotalTime>
  <Words>129</Words>
  <Application>Microsoft Office PowerPoint</Application>
  <PresentationFormat>แบบจอกว้าง</PresentationFormat>
  <Paragraphs>22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1" baseType="lpstr">
      <vt:lpstr>Angsana New</vt:lpstr>
      <vt:lpstr>Arial</vt:lpstr>
      <vt:lpstr>Cordia New</vt:lpstr>
      <vt:lpstr>FreesiaUPC</vt:lpstr>
      <vt:lpstr>TH SarabunPSK</vt:lpstr>
      <vt:lpstr>Trebuchet MS</vt:lpstr>
      <vt:lpstr>Tw Cen MT</vt:lpstr>
      <vt:lpstr>วงจร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Mr.KKD</dc:creator>
  <cp:lastModifiedBy>Mr.KKD</cp:lastModifiedBy>
  <cp:revision>27</cp:revision>
  <dcterms:created xsi:type="dcterms:W3CDTF">2021-08-13T09:23:37Z</dcterms:created>
  <dcterms:modified xsi:type="dcterms:W3CDTF">2021-08-19T02:48:45Z</dcterms:modified>
</cp:coreProperties>
</file>